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8"/>
  </p:normalViewPr>
  <p:slideViewPr>
    <p:cSldViewPr snapToGrid="0">
      <p:cViewPr varScale="1">
        <p:scale>
          <a:sx n="105" d="100"/>
          <a:sy n="105" d="100"/>
        </p:scale>
        <p:origin x="1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7C1C2-2615-B7D1-5F24-AAC3A205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C9518D-0EC2-FA99-58DA-DE64D717B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B58C-5A3C-4EC3-A224-1D6F972C2253}" type="datetimeFigureOut">
              <a:rPr lang="ko-KR" altLang="en-US" smtClean="0"/>
              <a:t>2024. 12. 4.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40DF44-4CEF-BC2E-7F7F-6BE4DC12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A1580A-79D9-B150-D784-595C6B0F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82A6-7F96-4E1F-A3D8-A1618B05A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17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FD353-BC15-8872-4FC6-47D9017E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9F5604-DC97-7AE3-7917-13A87A952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7AB14-AB83-408A-F67C-157278AF8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2B58C-5A3C-4EC3-A224-1D6F972C2253}" type="datetimeFigureOut">
              <a:rPr lang="ko-KR" altLang="en-US" smtClean="0"/>
              <a:t>2024. 12. 4.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297B4-18CE-DB37-F9A3-47CB30FFB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B5687-872D-5D88-9D48-AD3423BAE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5882A6-7F96-4E1F-A3D8-A1618B05A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02E556-55E9-E734-EE83-90FF753B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/>
              <a:t>프로젝트 </a:t>
            </a:r>
            <a:r>
              <a:rPr lang="en-US" altLang="ko-KR"/>
              <a:t>: </a:t>
            </a:r>
            <a:r>
              <a:rPr lang="ko-KR" altLang="en-US"/>
              <a:t>북트리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40B77-06F3-1F14-770B-8AEFD3D8F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88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0DE378-8E9E-3C63-044F-95F55101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2E5626-B024-F703-A88C-D3A046E147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0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612A60-A2DD-BF25-42D3-035A73E0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도서 키워드 추출 과정</a:t>
            </a:r>
            <a:r>
              <a:rPr lang="en-US" altLang="ko-KR"/>
              <a:t>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4E6D1C-6A44-E225-8125-3C5B4A237D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36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68742A6-190B-67A5-F142-05A0CA71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도서 키워드 추출 과정</a:t>
            </a:r>
            <a:r>
              <a:rPr lang="en-US" altLang="ko-KR"/>
              <a:t>(2)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3F769-4DED-F7D0-6313-DC42395DD4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0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317058-1AAC-6C06-9795-7590FED2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도서 키워드 추출 결과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2BD0F9-BF81-8A9B-C269-06623C76DF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3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B9B45E0-C461-92EF-2B7F-E6B24169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363D8-8694-3898-898D-8F730FC856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5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CCC1492-F083-B502-9C16-3B263787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사용자 맞춤 키워드 생성 과정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822FA8-ED87-B4F7-9C8A-64A2C1E906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54615A-C528-DA1B-3F89-6C468DD6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사용자 맞춤 키워드 생성 결과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C746B4-9AB2-6F0E-7242-02C1BDB31A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1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550A05-94B4-AF82-E3EA-B83AF1EF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A094C9-1506-7D37-F747-E983FA43E3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4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FF7033-68DF-23E4-2D95-43271D98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챌린지 내용 생성 과정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442E32-0A6F-8648-BDAD-6B2290B53B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2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2320B0B-7507-A42A-EB39-12328260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챌린지 내용 생성 결과 예시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5E85BD-2DA2-AE57-DE7A-5D8C257712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6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ADD945-5068-5337-3947-46799B0F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목차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7EE486-E759-7328-5C3E-3B21C1C8AD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9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2D89981-F72C-7DB1-2814-863923A7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사용자 맞춤 챌린지 생성 과정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619A43-F60E-8058-30E1-56B198DF08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1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3B4DEC8-16DE-6559-F3F0-EB885B48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사용자 맞춤 챌린지 생성 결과</a:t>
            </a:r>
            <a:r>
              <a:rPr lang="en-US" altLang="ko-KR"/>
              <a:t>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1AA3E-6E0A-C98B-1F11-0BC5CBCDE4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00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0B8F98-8BB7-962A-4729-BD443575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사용자 맞춤 챌린지 생성 결과</a:t>
            </a:r>
            <a:r>
              <a:rPr lang="en-US" altLang="ko-KR"/>
              <a:t>(2)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ACD66E-CD55-FE1A-966C-9C76C3A833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7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813059-EF1D-E3E2-3100-961812B3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D2FAF0-650E-4105-7B25-68E8A779FA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69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ACAED9-6E3A-F9E3-B42F-1CF5180F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의의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C3748F-2599-A8E4-ADA7-084293B184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2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E7B133-EBDD-CC4F-11E4-ED4998DC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향후 과제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69B87-8158-755B-7A7B-356846F45A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62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994CEC-2A0B-0CFB-8B16-483FB6D1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참고 자료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F670A2-D89A-502F-A4AF-0DDF9B5670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9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B02E29A-3804-5C6E-B66B-86E011F4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4BCF10-79F6-9BC7-2318-B13AA1621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99BDA60-3CA1-87FC-8542-94B68443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A8022-8CA6-B130-C635-5F78CFF5E3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A08977A-3591-D533-30DE-76D3072E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챌린지 배경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E05B26-253B-C36A-4B22-7AC5E56080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9F0ECDC-62D5-D8CF-EA6C-4EE90173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챌린지 제안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A2EBFC-0723-C18A-C022-DDD142A2A3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5EE313-F99E-888C-2AC6-46A18B28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8B0864-A908-BACC-5235-8CFD0A7D93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10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C44A24-F790-6E81-AC69-5B23F85B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챌린지 소개</a:t>
            </a:r>
            <a:r>
              <a:rPr lang="en-US" altLang="ko-KR"/>
              <a:t>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5132F8-D79E-F553-F570-640E0CEAE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5B7127-D917-BF45-79CA-31F9E9DD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챌린지 소개</a:t>
            </a:r>
            <a:r>
              <a:rPr lang="en-US" altLang="ko-KR"/>
              <a:t>(2)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EB694-AC5A-433E-0A1C-82B992EBDB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7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DFE0EF3-4B06-0650-1A30-7F411B79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챌린지 소개</a:t>
            </a:r>
            <a:r>
              <a:rPr lang="en-US" altLang="ko-KR"/>
              <a:t>(3)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9F9A24-BEE2-E85F-1784-DF8EF7888F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9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86</Words>
  <Application>Microsoft Macintosh PowerPoint</Application>
  <PresentationFormat>Widescreen</PresentationFormat>
  <Paragraphs>20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프로젝트 : 북트리</vt:lpstr>
      <vt:lpstr>목차</vt:lpstr>
      <vt:lpstr>PowerPoint Presentation</vt:lpstr>
      <vt:lpstr>챌린지 배경</vt:lpstr>
      <vt:lpstr>챌린지 제안</vt:lpstr>
      <vt:lpstr>PowerPoint Presentation</vt:lpstr>
      <vt:lpstr>챌린지 소개(1)</vt:lpstr>
      <vt:lpstr>챌린지 소개(2)</vt:lpstr>
      <vt:lpstr>챌린지 소개(3)</vt:lpstr>
      <vt:lpstr>PowerPoint Presentation</vt:lpstr>
      <vt:lpstr>도서 키워드 추출 과정(1)</vt:lpstr>
      <vt:lpstr>도서 키워드 추출 과정(2)</vt:lpstr>
      <vt:lpstr>도서 키워드 추출 결과</vt:lpstr>
      <vt:lpstr>PowerPoint Presentation</vt:lpstr>
      <vt:lpstr>사용자 맞춤 키워드 생성 과정</vt:lpstr>
      <vt:lpstr>사용자 맞춤 키워드 생성 결과</vt:lpstr>
      <vt:lpstr>PowerPoint Presentation</vt:lpstr>
      <vt:lpstr>챌린지 내용 생성 과정</vt:lpstr>
      <vt:lpstr>챌린지 내용 생성 결과 예시</vt:lpstr>
      <vt:lpstr>사용자 맞춤 챌린지 생성 과정</vt:lpstr>
      <vt:lpstr>사용자 맞춤 챌린지 생성 결과(1)</vt:lpstr>
      <vt:lpstr>사용자 맞춤 챌린지 생성 결과(2)</vt:lpstr>
      <vt:lpstr>PowerPoint Presentation</vt:lpstr>
      <vt:lpstr>의의</vt:lpstr>
      <vt:lpstr>향후 과제</vt:lpstr>
      <vt:lpstr>참고 자료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정해림</dc:creator>
  <cp:lastModifiedBy>이지민</cp:lastModifiedBy>
  <cp:revision>1</cp:revision>
  <dcterms:created xsi:type="dcterms:W3CDTF">2024-12-02T03:48:10Z</dcterms:created>
  <dcterms:modified xsi:type="dcterms:W3CDTF">2024-12-04T15:12:00Z</dcterms:modified>
</cp:coreProperties>
</file>